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ed Hat Text"/>
      <p:regular r:id="rId19"/>
    </p:embeddedFont>
    <p:embeddedFont>
      <p:font typeface="Red Hat Text"/>
      <p:regular r:id="rId20"/>
    </p:embeddedFont>
    <p:embeddedFont>
      <p:font typeface="Red Hat Text"/>
      <p:regular r:id="rId21"/>
    </p:embeddedFont>
    <p:embeddedFont>
      <p:font typeface="Red Hat Tex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  <p:embeddedFont>
      <p:font typeface="Roboto Light"/>
      <p:regular r:id="rId25"/>
    </p:embeddedFont>
    <p:embeddedFont>
      <p:font typeface="Roboto Light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18065"/>
            <a:ext cx="38109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APP Fitness: GymBro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385072"/>
            <a:ext cx="38109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Grupo 4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38109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Turma Java 82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7994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Impactos do Projeto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4293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Ganhos para o cliente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1951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Redução do processos manuais e retrabalho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66188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Acesso rápido a dados de alunos e treinos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Possibilidade de personalizar treinos com mais agilidade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Ganhos para o usuário 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43306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Acesso fácil ao próprio treino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89978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Experiência mais moderna e conectada.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7724" y="636651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Maior acompanhamento e motivação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43583"/>
            <a:ext cx="61875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Implementações Futuras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345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Planejadas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293715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Autenticação completa (Admin e Usuários)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78690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Dashboard de estatísticas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253627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Comunidade para usuários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4720352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Plano de treino personalizado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570101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Inclusão de planos alimentares, monitoramento de progresso e IA.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71561" y="2345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Resumo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71561" y="2937153"/>
            <a:ext cx="34423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GymBro integra tecnologia e saúde, promovendo uma experiência inteligente e acessível para o bem-estar físico. 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71561" y="5067657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 uma base sólida e boas práticas, o projeto tem alto potencial de crescimento e integração futura.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6480" y="2164080"/>
            <a:ext cx="3901440" cy="39014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8814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Conclusão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51133"/>
            <a:ext cx="4019431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🤝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Obrigado pela atenção!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414004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Projeto GymBro – Grupo 04 | Java 82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79226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Quer saber mais ou nos acompanhar?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📲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Conecte-se com a gente no LinkedIn!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👉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(Aponte a câmera para o QR Code ao lado)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👉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6872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Integrantes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9924" y="1514594"/>
            <a:ext cx="2157055" cy="21570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95745" y="3881080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Ângelo dos Santos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31" y="1514594"/>
            <a:ext cx="2157174" cy="21571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86751" y="388119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Cleiton Reis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057" y="1514594"/>
            <a:ext cx="2157174" cy="21571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77877" y="388119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Eduardo Tosta</a:t>
            </a:r>
            <a:endParaRPr lang="en-US" sz="18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3182" y="1514594"/>
            <a:ext cx="2157174" cy="215717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069002" y="388119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Iago Zandone</a:t>
            </a:r>
            <a:endParaRPr lang="en-US" sz="18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368" y="4511873"/>
            <a:ext cx="2157174" cy="215717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841188" y="687847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Victor Hugo Ferreira</a:t>
            </a:r>
            <a:endParaRPr lang="en-US" sz="18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494" y="4511873"/>
            <a:ext cx="2157174" cy="215717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132314" y="687847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Gabriel da Silva Julio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5774293" y="7274600"/>
            <a:ext cx="308169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7619" y="4511873"/>
            <a:ext cx="2157174" cy="215717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423440" y="687847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Vinicius Balbino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9065419" y="7274600"/>
            <a:ext cx="3081695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23430"/>
            <a:ext cx="56817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Introdução ao GymBro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Objetivo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52127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Facilitar treinos personalizados sugerindo exercícios recomendados.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Motivação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52127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Promover saúde e disciplina por meio da tecnologia.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48977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Público-alvo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8383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Academias e seus Alunos.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4" y="452914"/>
            <a:ext cx="4887873" cy="73237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Descrição do Sistema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Funcionalidades: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CRUD completo dos exercícios (Cadastro, Visualização, Alteração e Exclusão), Incluindo Pesquisa por nome.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45475"/>
            <a:ext cx="57708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Arquitetura do Sistema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4028242"/>
            <a:ext cx="12954952" cy="12959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5462" y="657344"/>
            <a:ext cx="219051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Diagramas</a:t>
            </a:r>
            <a:endParaRPr lang="en-US" sz="1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1330" y="1280279"/>
            <a:ext cx="3818811" cy="5300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85480" y="6755487"/>
            <a:ext cx="219051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Diagrama de Classes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35462" y="7184469"/>
            <a:ext cx="629054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5" y="1280279"/>
            <a:ext cx="4264700" cy="5300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85634" y="6755487"/>
            <a:ext cx="3543181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Diagrama Entidade-Relacionamento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512010" y="7184469"/>
            <a:ext cx="6290548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5329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Tecnologias Utilizadas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4044" y="1553051"/>
            <a:ext cx="2105978" cy="21059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5715" y="3868460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Java</a:t>
            </a:r>
            <a:endParaRPr lang="en-US" sz="31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092" y="1553051"/>
            <a:ext cx="2105978" cy="21059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43763" y="3868460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Spring Framework</a:t>
            </a:r>
            <a:endParaRPr lang="en-US" sz="3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260" y="1553051"/>
            <a:ext cx="2105978" cy="21059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31931" y="3868460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MySQL</a:t>
            </a:r>
            <a:endParaRPr lang="en-US" sz="31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008" y="4696182"/>
            <a:ext cx="2105978" cy="210597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149679" y="7011591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Insomnia</a:t>
            </a:r>
            <a:endParaRPr lang="en-US" sz="31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176" y="4696182"/>
            <a:ext cx="2105978" cy="210597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37847" y="7011591"/>
            <a:ext cx="3942636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Hibernate</a:t>
            </a:r>
            <a:endParaRPr lang="en-US" sz="3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63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Testes Realizados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993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Testes Funcionais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10244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Verificação das funcionalidades finais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915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Desafios e Soluções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545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3312557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Escalabilidade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Otimizações no banco e cache implementadas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721662" y="32545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912" y="3312557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99497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Segurança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99497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Autenticação e criptografia reforçadas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077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135166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159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Usabilidade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65499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 responsivo e feedbacks constantes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2025-05-29T17:04:19Z</dcterms:created>
  <dcterms:modified xsi:type="dcterms:W3CDTF">2025-05-29T17:04:19Z</dcterms:modified>
</cp:coreProperties>
</file>